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6"/>
  </p:notesMasterIdLst>
  <p:sldIdLst>
    <p:sldId id="256" r:id="rId2"/>
    <p:sldId id="360" r:id="rId3"/>
    <p:sldId id="356" r:id="rId4"/>
    <p:sldId id="359" r:id="rId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a Hennebry" initials="" lastIdx="24" clrIdx="0"/>
  <p:cmAuthor id="1" name="Gabe Williams" initials="GW" lastIdx="2" clrIdx="1">
    <p:extLst/>
  </p:cmAuthor>
  <p:cmAuthor id="2" name="wluservice" initials="w" lastIdx="2" clrIdx="2"/>
  <p:cmAuthor id="3" name="Jenna Holliday" initials="JH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43" autoAdjust="0"/>
    <p:restoredTop sz="83333" autoAdjust="0"/>
  </p:normalViewPr>
  <p:slideViewPr>
    <p:cSldViewPr snapToGrid="0">
      <p:cViewPr varScale="1">
        <p:scale>
          <a:sx n="62" d="100"/>
          <a:sy n="62" d="100"/>
        </p:scale>
        <p:origin x="56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5569D-D56D-364E-A32D-89BC585F47F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295A6-F23B-F846-A3C0-EE855FA2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5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295A6-F23B-F846-A3C0-EE855FA241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7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295A6-F23B-F846-A3C0-EE855FA24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66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295A6-F23B-F846-A3C0-EE855FA241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89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295A6-F23B-F846-A3C0-EE855FA241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2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8D199E6-F7B1-42EA-9632-84BB7C3D88E3}" type="datetimeFigureOut">
              <a:rPr lang="en-CA" smtClean="0"/>
              <a:t>22/10/2015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2BDEB3F-22F9-4CEF-B550-A61B396BD53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 Women Globe 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56" y="668299"/>
            <a:ext cx="6276784" cy="434696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367497" y="1998119"/>
            <a:ext cx="5685570" cy="1257847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CA" sz="2000" b="1" dirty="0" smtClean="0">
                <a:solidFill>
                  <a:srgbClr val="2E3A3C"/>
                </a:solidFill>
              </a:rPr>
              <a:t>Dr. Jenna Hennebry</a:t>
            </a:r>
          </a:p>
          <a:p>
            <a:pPr marL="0" indent="0" algn="r">
              <a:buNone/>
            </a:pPr>
            <a:r>
              <a:rPr lang="en-CA" sz="1400" dirty="0" err="1" smtClean="0">
                <a:solidFill>
                  <a:srgbClr val="2E3A3C"/>
                </a:solidFill>
              </a:rPr>
              <a:t>jhennebry@wlu.ca</a:t>
            </a:r>
            <a:r>
              <a:rPr lang="en-CA" sz="1400" b="1" dirty="0" smtClean="0">
                <a:solidFill>
                  <a:srgbClr val="2E3A3C"/>
                </a:solidFill>
              </a:rPr>
              <a:t> </a:t>
            </a:r>
          </a:p>
          <a:p>
            <a:pPr marL="0" indent="0" algn="r">
              <a:buNone/>
            </a:pPr>
            <a:r>
              <a:rPr lang="en-CA" sz="2000" dirty="0" smtClean="0">
                <a:solidFill>
                  <a:srgbClr val="2E3A3C"/>
                </a:solidFill>
              </a:rPr>
              <a:t>Jenna Holliday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545" y="3097564"/>
            <a:ext cx="3810455" cy="1892526"/>
          </a:xfrm>
          <a:prstGeom prst="rect">
            <a:avLst/>
          </a:prstGeom>
          <a:ln>
            <a:noFill/>
          </a:ln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519525" y="192438"/>
            <a:ext cx="11481975" cy="1687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/>
            <a:r>
              <a:rPr lang="en-CA" sz="2800" dirty="0" smtClean="0">
                <a:solidFill>
                  <a:srgbClr val="2E3A3C"/>
                </a:solidFill>
              </a:rPr>
              <a:t>Global Forum on Migration and </a:t>
            </a:r>
            <a:r>
              <a:rPr lang="en-CA" sz="2800" b="0" dirty="0" smtClean="0">
                <a:solidFill>
                  <a:srgbClr val="2E3A3C"/>
                </a:solidFill>
              </a:rPr>
              <a:t>Development: Platform for Partnership</a:t>
            </a:r>
          </a:p>
          <a:p>
            <a:pPr marL="0" indent="0" algn="r"/>
            <a:r>
              <a:rPr lang="en-CA" sz="2400" i="1" dirty="0" smtClean="0">
                <a:solidFill>
                  <a:srgbClr val="2E3A3C"/>
                </a:solidFill>
              </a:rPr>
              <a:t>Gender Mainstreaming Migration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281996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994887"/>
            <a:ext cx="4705350" cy="396667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50" y="1263457"/>
            <a:ext cx="5124450" cy="339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545" y="4965474"/>
            <a:ext cx="3810455" cy="1892526"/>
          </a:xfrm>
          <a:prstGeom prst="rect">
            <a:avLst/>
          </a:prstGeom>
          <a:ln>
            <a:noFill/>
          </a:ln>
        </p:spPr>
      </p:pic>
      <p:pic>
        <p:nvPicPr>
          <p:cNvPr id="8" name="Picture 7" descr="Php Pic PfP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44" r="7070" b="-927"/>
          <a:stretch/>
        </p:blipFill>
        <p:spPr>
          <a:xfrm>
            <a:off x="6503684" y="1289333"/>
            <a:ext cx="4945108" cy="337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N Women Migration Report English cover page jp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482" y="1601403"/>
            <a:ext cx="3721100" cy="483259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19140000">
            <a:off x="899176" y="1334374"/>
            <a:ext cx="6761002" cy="1162891"/>
          </a:xfrm>
        </p:spPr>
        <p:txBody>
          <a:bodyPr/>
          <a:lstStyle/>
          <a:p>
            <a:r>
              <a:rPr lang="en-US" sz="4400" dirty="0" smtClean="0"/>
              <a:t>Gender on the Move: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2400" dirty="0"/>
          </a:p>
        </p:txBody>
      </p:sp>
      <p:sp>
        <p:nvSpPr>
          <p:cNvPr id="8" name="Subtitle 7"/>
          <p:cNvSpPr>
            <a:spLocks noGrp="1"/>
          </p:cNvSpPr>
          <p:nvPr>
            <p:ph idx="1"/>
          </p:nvPr>
        </p:nvSpPr>
        <p:spPr>
          <a:xfrm>
            <a:off x="-3463501" y="4214387"/>
            <a:ext cx="4156201" cy="2864596"/>
          </a:xfrm>
        </p:spPr>
        <p:txBody>
          <a:bodyPr>
            <a:no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 rot="19140000">
            <a:off x="1510383" y="1895834"/>
            <a:ext cx="6765335" cy="1078298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A Toolkit For Reflexive Policy Development And Implementation From a Gender Perspective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137" y="4445312"/>
            <a:ext cx="3810455" cy="1892526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329375" y="6350445"/>
            <a:ext cx="7862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rgbClr val="00B0F0"/>
                </a:solidFill>
              </a:rPr>
              <a:t>http://</a:t>
            </a:r>
            <a:r>
              <a:rPr lang="en-GB" sz="1600" dirty="0" err="1">
                <a:solidFill>
                  <a:srgbClr val="00B0F0"/>
                </a:solidFill>
              </a:rPr>
              <a:t>www.unwomen.org</a:t>
            </a:r>
            <a:r>
              <a:rPr lang="en-GB" sz="1600" dirty="0">
                <a:solidFill>
                  <a:srgbClr val="00B0F0"/>
                </a:solidFill>
              </a:rPr>
              <a:t>/en/digital-library/publications/2013/12/gender-on-the-move</a:t>
            </a:r>
          </a:p>
        </p:txBody>
      </p:sp>
    </p:spTree>
    <p:extLst>
      <p:ext uri="{BB962C8B-B14F-4D97-AF65-F5344CB8AC3E}">
        <p14:creationId xmlns:p14="http://schemas.microsoft.com/office/powerpoint/2010/main" val="13817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UN Women Globe Image.jpg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" r="2099"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9913" y="1555811"/>
            <a:ext cx="2733642" cy="625516"/>
          </a:xfrm>
          <a:prstGeom prst="roundRect">
            <a:avLst/>
          </a:prstGeo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Thank you!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32505" cy="155581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38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4674</TotalTime>
  <Words>50</Words>
  <Application>Microsoft Office PowerPoint</Application>
  <PresentationFormat>Widescreen</PresentationFormat>
  <Paragraphs>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PowerPoint Presentation</vt:lpstr>
      <vt:lpstr>PowerPoint Presentation</vt:lpstr>
      <vt:lpstr>Gender on the Move:  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Re/Producing Vulnerability Post-Palermo:</dc:title>
  <dc:creator>Gabe Williams</dc:creator>
  <cp:lastModifiedBy>ARIOLA Zarah Angelica</cp:lastModifiedBy>
  <cp:revision>234</cp:revision>
  <cp:lastPrinted>2015-02-05T17:06:55Z</cp:lastPrinted>
  <dcterms:created xsi:type="dcterms:W3CDTF">2015-01-29T14:08:58Z</dcterms:created>
  <dcterms:modified xsi:type="dcterms:W3CDTF">2015-10-22T15:37:23Z</dcterms:modified>
</cp:coreProperties>
</file>